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16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83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9874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1937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74310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8765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16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61455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81468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19952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34741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7C060E-9EE3-4D55-B4A5-2687C34DD415}" type="datetimeFigureOut">
              <a:rPr lang="en-CA" smtClean="0"/>
              <a:t>09/06/2016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AAA11-B257-4867-AC38-CE2F65BC074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8778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458815"/>
          </a:xfrm>
        </p:spPr>
        <p:txBody>
          <a:bodyPr>
            <a:normAutofit/>
          </a:bodyPr>
          <a:lstStyle/>
          <a:p>
            <a:r>
              <a:rPr lang="en-CA" dirty="0" err="1" smtClean="0"/>
              <a:t>Ch</a:t>
            </a:r>
            <a:r>
              <a:rPr lang="en-CA" dirty="0" smtClean="0"/>
              <a:t> 12 workbook p 210, 211 </a:t>
            </a:r>
            <a:br>
              <a:rPr lang="en-CA" dirty="0" smtClean="0"/>
            </a:br>
            <a:r>
              <a:rPr lang="en-CA" dirty="0" smtClean="0"/>
              <a:t>and 212 </a:t>
            </a:r>
            <a:br>
              <a:rPr lang="en-CA" dirty="0" smtClean="0"/>
            </a:br>
            <a:r>
              <a:rPr lang="en-CA" dirty="0" smtClean="0"/>
              <a:t>evidence for continental drift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16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3.  How were the Hawaiian Islands formed?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400" dirty="0" smtClean="0"/>
              <a:t>When a tectonic plate passed over a stationary hot spot.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651257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552728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CA" dirty="0" smtClean="0"/>
              <a:t>Supercontinent</a:t>
            </a:r>
          </a:p>
          <a:p>
            <a:pPr marL="514350" indent="-514350">
              <a:buAutoNum type="arabicPeriod"/>
            </a:pPr>
            <a:r>
              <a:rPr lang="en-CA" dirty="0" smtClean="0"/>
              <a:t>Pangaea</a:t>
            </a:r>
          </a:p>
          <a:p>
            <a:pPr marL="514350" indent="-514350">
              <a:buAutoNum type="arabicPeriod"/>
            </a:pPr>
            <a:r>
              <a:rPr lang="en-CA" dirty="0" smtClean="0"/>
              <a:t>Geological structures, fossils, ancient glaciers</a:t>
            </a:r>
          </a:p>
          <a:p>
            <a:pPr marL="514350" indent="-514350">
              <a:buAutoNum type="arabicPeriod"/>
            </a:pPr>
            <a:r>
              <a:rPr lang="en-CA" dirty="0" smtClean="0"/>
              <a:t>Mountain ranges</a:t>
            </a:r>
          </a:p>
          <a:p>
            <a:pPr marL="514350" indent="-514350">
              <a:buAutoNum type="arabicPeriod"/>
            </a:pPr>
            <a:r>
              <a:rPr lang="en-CA" dirty="0" smtClean="0"/>
              <a:t>Tectonic plates</a:t>
            </a:r>
          </a:p>
          <a:p>
            <a:pPr marL="514350" indent="-514350">
              <a:buAutoNum type="arabicPeriod"/>
            </a:pPr>
            <a:r>
              <a:rPr lang="en-CA" dirty="0" smtClean="0"/>
              <a:t>Mid-Atlantic ridge</a:t>
            </a:r>
          </a:p>
          <a:p>
            <a:pPr marL="514350" indent="-514350">
              <a:buAutoNum type="arabicPeriod"/>
            </a:pPr>
            <a:r>
              <a:rPr lang="en-CA" dirty="0" smtClean="0"/>
              <a:t>Magnetic reversal / striping</a:t>
            </a:r>
          </a:p>
          <a:p>
            <a:pPr marL="514350" indent="-514350">
              <a:buAutoNum type="arabicPeriod"/>
            </a:pPr>
            <a:r>
              <a:rPr lang="en-CA" dirty="0" smtClean="0"/>
              <a:t>Magma</a:t>
            </a:r>
          </a:p>
          <a:p>
            <a:pPr marL="514350" indent="-514350">
              <a:buAutoNum type="arabicPeriod"/>
            </a:pPr>
            <a:r>
              <a:rPr lang="en-CA" dirty="0" smtClean="0"/>
              <a:t>Spreading ridge</a:t>
            </a:r>
          </a:p>
          <a:p>
            <a:pPr marL="514350" indent="-514350">
              <a:buAutoNum type="arabicPeriod"/>
            </a:pPr>
            <a:r>
              <a:rPr lang="en-CA" dirty="0" smtClean="0"/>
              <a:t>Hot spot</a:t>
            </a:r>
          </a:p>
          <a:p>
            <a:pPr marL="514350" indent="-514350">
              <a:buAutoNum type="arabicPeriod"/>
            </a:pPr>
            <a:r>
              <a:rPr lang="en-CA" dirty="0" smtClean="0"/>
              <a:t>Plate tectonic theory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995971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P 211 workbook</a:t>
            </a:r>
            <a:br>
              <a:rPr lang="en-CA" dirty="0" smtClean="0"/>
            </a:br>
            <a:r>
              <a:rPr lang="en-CA" dirty="0" smtClean="0"/>
              <a:t>continental drift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Proposed by Alfred Wegener</a:t>
            </a:r>
          </a:p>
          <a:p>
            <a:pPr marL="0" indent="0">
              <a:buNone/>
            </a:pPr>
            <a:r>
              <a:rPr lang="en-CA" dirty="0" smtClean="0"/>
              <a:t>Main points</a:t>
            </a:r>
          </a:p>
          <a:p>
            <a:pPr marL="0" indent="0">
              <a:buNone/>
            </a:pPr>
            <a:r>
              <a:rPr lang="en-CA" dirty="0" smtClean="0"/>
              <a:t>Continents were in motion</a:t>
            </a:r>
          </a:p>
          <a:p>
            <a:pPr marL="0" indent="0">
              <a:buNone/>
            </a:pPr>
            <a:r>
              <a:rPr lang="en-CA" dirty="0" smtClean="0"/>
              <a:t>Pangaea supercontinent existed</a:t>
            </a:r>
          </a:p>
          <a:p>
            <a:pPr marL="0" indent="0">
              <a:buNone/>
            </a:pPr>
            <a:r>
              <a:rPr lang="en-CA" dirty="0" smtClean="0"/>
              <a:t>Continental shelves matched up</a:t>
            </a:r>
          </a:p>
          <a:p>
            <a:pPr marL="0" indent="0">
              <a:buNone/>
            </a:pPr>
            <a:r>
              <a:rPr lang="en-CA" dirty="0" smtClean="0"/>
              <a:t>Compared geological structures, fossils and evidence of ancient glaciers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55696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paleomagnetism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Main points</a:t>
            </a:r>
          </a:p>
          <a:p>
            <a:pPr marL="0" indent="0">
              <a:buNone/>
            </a:pPr>
            <a:r>
              <a:rPr lang="en-CA" dirty="0" smtClean="0"/>
              <a:t>Earth’s magnetic field does change about 4 or 5 times every million years</a:t>
            </a:r>
          </a:p>
          <a:p>
            <a:pPr marL="0" indent="0">
              <a:buNone/>
            </a:pPr>
            <a:r>
              <a:rPr lang="en-CA" dirty="0" smtClean="0"/>
              <a:t>Magnetometer shows magnetic striping at mid-Atlantic ridge.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7042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Sea floor spreading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Proposed by Harry Hess</a:t>
            </a:r>
          </a:p>
          <a:p>
            <a:pPr marL="0" indent="0">
              <a:buNone/>
            </a:pPr>
            <a:r>
              <a:rPr lang="en-CA" dirty="0" smtClean="0"/>
              <a:t>Observed data on the age of ocean rocks, sediment thickness and magnetic striping</a:t>
            </a:r>
          </a:p>
          <a:p>
            <a:pPr marL="0" indent="0">
              <a:buNone/>
            </a:pPr>
            <a:r>
              <a:rPr lang="en-CA" dirty="0" smtClean="0"/>
              <a:t>Convection currents under Earth’s surface bring up magma which caused the sea floor to spread apart.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0770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Plate tectonic theory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 smtClean="0"/>
              <a:t>Proposed by J. </a:t>
            </a:r>
            <a:r>
              <a:rPr lang="en-CA" dirty="0" err="1" smtClean="0"/>
              <a:t>Tuzo</a:t>
            </a:r>
            <a:r>
              <a:rPr lang="en-CA" dirty="0" smtClean="0"/>
              <a:t> Wilson</a:t>
            </a:r>
          </a:p>
          <a:p>
            <a:pPr marL="0" indent="0">
              <a:buNone/>
            </a:pPr>
            <a:r>
              <a:rPr lang="en-CA" dirty="0" smtClean="0"/>
              <a:t>Combined sea-floor spreading with continental drift</a:t>
            </a:r>
            <a:endParaRPr lang="en-CA" dirty="0" smtClean="0"/>
          </a:p>
          <a:p>
            <a:pPr marL="0" indent="0">
              <a:buNone/>
            </a:pPr>
            <a:r>
              <a:rPr lang="en-CA" dirty="0" smtClean="0"/>
              <a:t>Suggested </a:t>
            </a:r>
            <a:r>
              <a:rPr lang="en-CA" dirty="0" smtClean="0"/>
              <a:t>chains of volcanic islands were formed when a tectonic plate passes over a stationary hot spot	</a:t>
            </a:r>
          </a:p>
          <a:p>
            <a:pPr marL="0" indent="0">
              <a:buNone/>
            </a:pPr>
            <a:r>
              <a:rPr lang="en-CA" dirty="0" smtClean="0"/>
              <a:t>Continents break up at certain areas, move across Earth’s surface, then rejoin</a:t>
            </a:r>
            <a:r>
              <a:rPr lang="en-CA" dirty="0" smtClean="0"/>
              <a:t>.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164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Workbook page 212	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 smtClean="0"/>
              <a:t>1. Wegener used analysis of rocks and ridges, fossils and evidence of ancient glaciers and the puzzle piece fit of certain continental coastlines.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4034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2a. How were these magnetic patterns measured?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000" dirty="0" smtClean="0"/>
              <a:t>By a magnetometer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1694292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2b. What do these patterns show?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CA" sz="4400" dirty="0" smtClean="0"/>
              <a:t>These patterns show that the Earth’s magnetic field switches over time.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02699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8555&quot;&gt;&lt;object type=&quot;3&quot; unique_id=&quot;18556&quot;&gt;&lt;property id=&quot;20148&quot; value=&quot;5&quot;/&gt;&lt;property id=&quot;20300&quot; value=&quot;Slide 1 - &amp;quot;Ch 12 workbook p 210, 211  and 212  evidence for continental drift&amp;quot;&quot;/&gt;&lt;property id=&quot;20307&quot; value=&quot;256&quot;/&gt;&lt;/object&gt;&lt;object type=&quot;3&quot; unique_id=&quot;18557&quot;&gt;&lt;property id=&quot;20148&quot; value=&quot;5&quot;/&gt;&lt;property id=&quot;20300&quot; value=&quot;Slide 2&quot;/&gt;&lt;property id=&quot;20307&quot; value=&quot;257&quot;/&gt;&lt;/object&gt;&lt;object type=&quot;3&quot; unique_id=&quot;18558&quot;&gt;&lt;property id=&quot;20148&quot; value=&quot;5&quot;/&gt;&lt;property id=&quot;20300&quot; value=&quot;Slide 3 - &amp;quot;P 211 workbook continental drift&amp;quot;&quot;/&gt;&lt;property id=&quot;20307&quot; value=&quot;258&quot;/&gt;&lt;/object&gt;&lt;object type=&quot;3&quot; unique_id=&quot;18559&quot;&gt;&lt;property id=&quot;20148&quot; value=&quot;5&quot;/&gt;&lt;property id=&quot;20300&quot; value=&quot;Slide 4 - &amp;quot;paleomagnetism&amp;quot;&quot;/&gt;&lt;property id=&quot;20307&quot; value=&quot;259&quot;/&gt;&lt;/object&gt;&lt;object type=&quot;3&quot; unique_id=&quot;18560&quot;&gt;&lt;property id=&quot;20148&quot; value=&quot;5&quot;/&gt;&lt;property id=&quot;20300&quot; value=&quot;Slide 5 - &amp;quot;Sea floor spreading&amp;quot;&quot;/&gt;&lt;property id=&quot;20307&quot; value=&quot;260&quot;/&gt;&lt;/object&gt;&lt;object type=&quot;3&quot; unique_id=&quot;18561&quot;&gt;&lt;property id=&quot;20148&quot; value=&quot;5&quot;/&gt;&lt;property id=&quot;20300&quot; value=&quot;Slide 6 - &amp;quot;Plate tectonic theory&amp;quot;&quot;/&gt;&lt;property id=&quot;20307&quot; value=&quot;261&quot;/&gt;&lt;/object&gt;&lt;object type=&quot;3&quot; unique_id=&quot;18562&quot;&gt;&lt;property id=&quot;20148&quot; value=&quot;5&quot;/&gt;&lt;property id=&quot;20300&quot; value=&quot;Slide 7 - &amp;quot;Workbook page 212&amp;amp;#x09;&amp;quot;&quot;/&gt;&lt;property id=&quot;20307&quot; value=&quot;262&quot;/&gt;&lt;/object&gt;&lt;object type=&quot;3&quot; unique_id=&quot;18563&quot;&gt;&lt;property id=&quot;20148&quot; value=&quot;5&quot;/&gt;&lt;property id=&quot;20300&quot; value=&quot;Slide 8 - &amp;quot;2a. How were these magnetic patterns measured?&amp;quot;&quot;/&gt;&lt;property id=&quot;20307&quot; value=&quot;263&quot;/&gt;&lt;/object&gt;&lt;object type=&quot;3&quot; unique_id=&quot;18564&quot;&gt;&lt;property id=&quot;20148&quot; value=&quot;5&quot;/&gt;&lt;property id=&quot;20300&quot; value=&quot;Slide 9 - &amp;quot;2b. What do these patterns show?&amp;quot;&quot;/&gt;&lt;property id=&quot;20307&quot; value=&quot;264&quot;/&gt;&lt;/object&gt;&lt;object type=&quot;3&quot; unique_id=&quot;18565&quot;&gt;&lt;property id=&quot;20148&quot; value=&quot;5&quot;/&gt;&lt;property id=&quot;20300&quot; value=&quot;Slide 10 - &amp;quot;3.  How were the Hawaiian Islands formed?&amp;quot;&quot;/&gt;&lt;property id=&quot;20307&quot; value=&quot;265&quot;/&gt;&lt;/object&gt;&lt;/object&gt;&lt;object type=&quot;8&quot; unique_id=&quot;18577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239</Words>
  <Application>Microsoft Office PowerPoint</Application>
  <PresentationFormat>On-screen Show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Ch 12 workbook p 210, 211  and 212  evidence for continental drift</vt:lpstr>
      <vt:lpstr>PowerPoint Presentation</vt:lpstr>
      <vt:lpstr>P 211 workbook continental drift</vt:lpstr>
      <vt:lpstr>paleomagnetism</vt:lpstr>
      <vt:lpstr>Sea floor spreading</vt:lpstr>
      <vt:lpstr>Plate tectonic theory</vt:lpstr>
      <vt:lpstr>Workbook page 212 </vt:lpstr>
      <vt:lpstr>2a. How were these magnetic patterns measured?</vt:lpstr>
      <vt:lpstr>2b. What do these patterns show?</vt:lpstr>
      <vt:lpstr>3.  How were the Hawaiian Islands formed?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12 workbook p 210  evidence for continental drift</dc:title>
  <dc:creator>Dad</dc:creator>
  <cp:lastModifiedBy>teacher</cp:lastModifiedBy>
  <cp:revision>13</cp:revision>
  <dcterms:created xsi:type="dcterms:W3CDTF">2012-12-21T14:06:49Z</dcterms:created>
  <dcterms:modified xsi:type="dcterms:W3CDTF">2016-06-10T02:11:57Z</dcterms:modified>
</cp:coreProperties>
</file>