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Your Title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375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______________?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Insert Photo 1	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Info here…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701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affect the environment?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Photo 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Info here…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627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affect people?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50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specific example – bonus if it is in 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Photo here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Where?</a:t>
            </a:r>
          </a:p>
          <a:p>
            <a:r>
              <a:rPr lang="en-US" dirty="0" smtClean="0"/>
              <a:t>What?</a:t>
            </a:r>
          </a:p>
          <a:p>
            <a:r>
              <a:rPr lang="en-US" dirty="0" smtClean="0"/>
              <a:t>Specifically how it has affected the ecosystem.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765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information – your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Photo here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What other information have you found?</a:t>
            </a:r>
          </a:p>
          <a:p>
            <a:r>
              <a:rPr lang="en-US" dirty="0" smtClean="0"/>
              <a:t>Think 5W’s</a:t>
            </a:r>
          </a:p>
          <a:p>
            <a:r>
              <a:rPr lang="en-US" dirty="0" smtClean="0"/>
              <a:t>Do you still have questions you could answer?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132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solution/alternative?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Photo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What solution or alternative would the money be spent 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867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topic is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Photo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Convince your audience that your topic deserves the grant.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997019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846</TotalTime>
  <Words>111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Your Title Here</vt:lpstr>
      <vt:lpstr>What is ______________?</vt:lpstr>
      <vt:lpstr>How does it affect the environment?</vt:lpstr>
      <vt:lpstr>How does it affect people?</vt:lpstr>
      <vt:lpstr>A specific example – bonus if it is in BC</vt:lpstr>
      <vt:lpstr>Additional information – your choice</vt:lpstr>
      <vt:lpstr>What is a solution/alternative? </vt:lpstr>
      <vt:lpstr>Your topic is important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Title Here</dc:title>
  <dc:creator>teacher</dc:creator>
  <cp:lastModifiedBy>teacher</cp:lastModifiedBy>
  <cp:revision>7</cp:revision>
  <dcterms:created xsi:type="dcterms:W3CDTF">2016-02-18T04:39:31Z</dcterms:created>
  <dcterms:modified xsi:type="dcterms:W3CDTF">2016-02-18T18:45:32Z</dcterms:modified>
</cp:coreProperties>
</file>